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1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2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8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1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71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53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17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43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80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50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97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0D43-B3F6-44FA-B149-C9A3C65B5F40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12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RvcRwxlFc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ENAN- 3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8300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circuitos que utilizam dispositivos semicondutores, necessitam ser alimentados com tensões contínuas para a devida polarização.</a:t>
            </a:r>
          </a:p>
          <a:p>
            <a:r>
              <a:rPr lang="pt-BR" dirty="0" smtClean="0"/>
              <a:t>Para podermos aproveitar a rede elétrica, por se tratar de tensão alternada, necessitamos convertê-la em tensão contínua.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19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tanto, utilizamos os circuitos retificadores que justamente com os filtros, possibilitam obter nas saídas, tensões com característica de contínua pura.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7975873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93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Notamos que o primeiro estágio é constituído por um transformador para normalmente reduzir a tensão de entrada.</a:t>
            </a:r>
          </a:p>
          <a:p>
            <a:r>
              <a:rPr lang="pt-BR" dirty="0" smtClean="0"/>
              <a:t>No segundo estágio, através de circuitos com diodos, é feita a retificação do sinal alternado.</a:t>
            </a:r>
          </a:p>
          <a:p>
            <a:r>
              <a:rPr lang="pt-BR" dirty="0" smtClean="0"/>
              <a:t>No terceiro estágio, o circuito do filtro, normalmente capacitivo, transforma a tensão contínua pulsante em contínua pura.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070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 maneira geral, os circuitos retificadores classificam-se em dois tipos, os denominados de meia onda e os de onda completa.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29000"/>
            <a:ext cx="573377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48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da tensão de entrada, o diodo estará diretamente polarizado e conduzirá, fazendo a corrente circular pela carga (R</a:t>
            </a:r>
            <a:r>
              <a:rPr lang="pt-BR" sz="2000" dirty="0" smtClean="0"/>
              <a:t>L</a:t>
            </a:r>
            <a:r>
              <a:rPr lang="pt-BR" dirty="0" smtClean="0"/>
              <a:t>).</a:t>
            </a:r>
          </a:p>
          <a:p>
            <a:r>
              <a:rPr lang="pt-BR" dirty="0" smtClean="0"/>
              <a:t>Na saída, aparecerá, neste caso, o próprio </a:t>
            </a:r>
            <a:r>
              <a:rPr lang="pt-BR" dirty="0" err="1" smtClean="0"/>
              <a:t>semiciclo</a:t>
            </a:r>
            <a:r>
              <a:rPr lang="pt-BR" dirty="0" smtClean="0"/>
              <a:t>.</a:t>
            </a:r>
          </a:p>
          <a:p>
            <a:r>
              <a:rPr lang="pt-BR" dirty="0" smtClean="0"/>
              <a:t>No </a:t>
            </a:r>
            <a:r>
              <a:rPr lang="pt-BR" dirty="0" err="1" smtClean="0"/>
              <a:t>semiciclo</a:t>
            </a:r>
            <a:r>
              <a:rPr lang="pt-BR" dirty="0" smtClean="0"/>
              <a:t> negativo da tensão de entrada, o diodo estará </a:t>
            </a:r>
            <a:r>
              <a:rPr lang="pt-BR" dirty="0" err="1" smtClean="0"/>
              <a:t>reversamente</a:t>
            </a:r>
            <a:r>
              <a:rPr lang="pt-BR" dirty="0" smtClean="0"/>
              <a:t> polarizado, não conduzindo, fazendo com que a tensão de saída seja nula.</a:t>
            </a:r>
          </a:p>
        </p:txBody>
      </p:sp>
    </p:spTree>
    <p:extLst>
      <p:ext uri="{BB962C8B-B14F-4D97-AF65-F5344CB8AC3E}">
        <p14:creationId xmlns:p14="http://schemas.microsoft.com/office/powerpoint/2010/main" val="3050798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Retifixcação</a:t>
            </a:r>
            <a:r>
              <a:rPr lang="pt-BR" dirty="0" smtClean="0"/>
              <a:t>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diodo, temos a tensão(V</a:t>
            </a:r>
            <a:r>
              <a:rPr lang="pt-BR" sz="2000" dirty="0" smtClean="0"/>
              <a:t>D</a:t>
            </a:r>
            <a:r>
              <a:rPr lang="pt-BR" dirty="0" smtClean="0"/>
              <a:t>), que durante a sua condução é praticamente nula e na sua não condução é igual à da entrada, ou seja, negativa. </a:t>
            </a:r>
          </a:p>
          <a:p>
            <a:r>
              <a:rPr lang="pt-BR" dirty="0" smtClean="0"/>
              <a:t>Abaixo, temos o esboço das formas de onda do circuito retificador de meia onda.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448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01831"/>
            <a:ext cx="5544616" cy="5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0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tensão contínua de saída terá um valor DC igual a:</a:t>
            </a:r>
          </a:p>
          <a:p>
            <a:endParaRPr lang="pt-BR" dirty="0"/>
          </a:p>
          <a:p>
            <a:r>
              <a:rPr lang="pt-BR" dirty="0" smtClean="0"/>
              <a:t>Para podermos aumentar o nível de tensão contínua na saída, colocamos um filtro capacitivo.</a:t>
            </a:r>
            <a:endParaRPr lang="pt-B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50" y="2348880"/>
            <a:ext cx="216024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51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A atuação do capacitor consiste em se carregar com a tensão de entrada durante o intervalo do </a:t>
            </a:r>
            <a:r>
              <a:rPr lang="pt-BR" dirty="0" err="1" smtClean="0"/>
              <a:t>semiciclo</a:t>
            </a:r>
            <a:r>
              <a:rPr lang="pt-BR" dirty="0" smtClean="0"/>
              <a:t> positivo, até esta atingir </a:t>
            </a:r>
            <a:r>
              <a:rPr lang="pt-BR" dirty="0" err="1" smtClean="0"/>
              <a:t>Vmáx</a:t>
            </a:r>
            <a:r>
              <a:rPr lang="pt-BR" dirty="0" smtClean="0"/>
              <a:t>. </a:t>
            </a:r>
          </a:p>
          <a:p>
            <a:r>
              <a:rPr lang="pt-BR" dirty="0" smtClean="0"/>
              <a:t>A partir daí, como o potencial do capacitor é maior que o da entrada, o diodo corta e o capacitor inicia um processo de descarga através da carga R</a:t>
            </a:r>
            <a:r>
              <a:rPr lang="pt-BR" sz="2000" dirty="0" smtClean="0"/>
              <a:t>L</a:t>
            </a:r>
            <a:r>
              <a:rPr lang="pt-BR" dirty="0" smtClean="0"/>
              <a:t>, até que um novo </a:t>
            </a:r>
            <a:r>
              <a:rPr lang="pt-BR" dirty="0" err="1" smtClean="0"/>
              <a:t>semiciclo</a:t>
            </a:r>
            <a:r>
              <a:rPr lang="pt-BR" dirty="0" smtClean="0"/>
              <a:t> positivo faça com que a tensão no anodo do diodo seja maior, reiniciando o processo de carga.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557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figura abaixo mostra a tensão de saída do retificador de meia onda com a atuação do filtro.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8"/>
            <a:ext cx="5884796" cy="182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25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Através do circuito, notamos que o filtro faz com que se eleve o nível DC da tensão de saída que, dependendo do valor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 pode ser maior ou menor. </a:t>
            </a:r>
          </a:p>
          <a:p>
            <a:r>
              <a:rPr lang="pt-BR" dirty="0" smtClean="0"/>
              <a:t>A ondulação remanescente é denominada tensão de </a:t>
            </a:r>
            <a:r>
              <a:rPr lang="pt-BR" dirty="0" err="1" smtClean="0"/>
              <a:t>ripple</a:t>
            </a:r>
            <a:r>
              <a:rPr lang="pt-BR" dirty="0" smtClean="0"/>
              <a:t>, cujo valor pode avaliar a eficácia do circuito, na conversão da tensão alternada em contínua, para uma carga específica.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682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Experiência:</a:t>
            </a:r>
          </a:p>
          <a:p>
            <a:pPr marL="0" indent="0">
              <a:buNone/>
            </a:pPr>
            <a:r>
              <a:rPr lang="pt-BR" dirty="0" smtClean="0"/>
              <a:t>Dados: Transformador: 110V/12V +12V/1ª ou 220V/12+12V/1A</a:t>
            </a:r>
          </a:p>
          <a:p>
            <a:pPr marL="0" indent="0">
              <a:buNone/>
            </a:pPr>
            <a:r>
              <a:rPr lang="pt-BR" dirty="0" smtClean="0"/>
              <a:t>Diodos: 1N4001 ou equivalente</a:t>
            </a:r>
          </a:p>
          <a:p>
            <a:pPr marL="0" indent="0">
              <a:buNone/>
            </a:pPr>
            <a:r>
              <a:rPr lang="pt-BR" dirty="0" smtClean="0"/>
              <a:t>Resistor : 2,2K ohms</a:t>
            </a:r>
          </a:p>
          <a:p>
            <a:pPr marL="0" indent="0">
              <a:buNone/>
            </a:pPr>
            <a:r>
              <a:rPr lang="pt-BR" dirty="0" smtClean="0"/>
              <a:t>Capacitor: 1000 </a:t>
            </a:r>
            <a:r>
              <a:rPr lang="pt-BR" dirty="0" err="1" smtClean="0"/>
              <a:t>uF</a:t>
            </a:r>
            <a:r>
              <a:rPr lang="pt-BR" dirty="0" smtClean="0"/>
              <a:t>/25V</a:t>
            </a:r>
          </a:p>
          <a:p>
            <a:pPr marL="0" indent="0">
              <a:buNone/>
            </a:pPr>
            <a:r>
              <a:rPr lang="pt-BR" dirty="0" smtClean="0"/>
              <a:t>Osciloscópio</a:t>
            </a:r>
          </a:p>
          <a:p>
            <a:pPr marL="0" indent="0">
              <a:buNone/>
            </a:pPr>
            <a:r>
              <a:rPr lang="pt-BR" dirty="0" smtClean="0"/>
              <a:t>Multímetro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453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Experiência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Monte o circuito abaixo em </a:t>
            </a:r>
            <a:r>
              <a:rPr lang="pt-BR" dirty="0" err="1" smtClean="0"/>
              <a:t>protoboard</a:t>
            </a:r>
            <a:r>
              <a:rPr lang="pt-BR" dirty="0" smtClean="0"/>
              <a:t> ou em um simulador </a:t>
            </a:r>
            <a:r>
              <a:rPr lang="pt-BR" dirty="0" err="1" smtClean="0"/>
              <a:t>Ex</a:t>
            </a:r>
            <a:r>
              <a:rPr lang="pt-BR" dirty="0" smtClean="0"/>
              <a:t>: </a:t>
            </a:r>
            <a:r>
              <a:rPr lang="pt-BR" dirty="0" err="1" smtClean="0"/>
              <a:t>Multisim</a:t>
            </a:r>
            <a:r>
              <a:rPr lang="pt-BR" dirty="0" smtClean="0"/>
              <a:t>, </a:t>
            </a:r>
            <a:r>
              <a:rPr lang="pt-BR" dirty="0" err="1" smtClean="0"/>
              <a:t>Proteus</a:t>
            </a:r>
            <a:r>
              <a:rPr lang="pt-BR" smtClean="0"/>
              <a:t>, etc.</a:t>
            </a:r>
            <a:endParaRPr lang="pt-BR" dirty="0" smtClean="0"/>
          </a:p>
          <a:p>
            <a:r>
              <a:rPr lang="pt-BR" dirty="0" smtClean="0"/>
              <a:t>2) Com a chave aberta(sem filtro), ligue-o ao osciloscópio à saída, medindo </a:t>
            </a:r>
            <a:r>
              <a:rPr lang="pt-BR" dirty="0" err="1" smtClean="0"/>
              <a:t>Vmáx</a:t>
            </a:r>
            <a:r>
              <a:rPr lang="pt-BR" dirty="0" smtClean="0"/>
              <a:t> e V</a:t>
            </a:r>
            <a:r>
              <a:rPr lang="pt-BR" sz="2000" dirty="0" smtClean="0"/>
              <a:t>DC</a:t>
            </a:r>
            <a:r>
              <a:rPr lang="pt-BR" dirty="0" smtClean="0"/>
              <a:t>. Anote os valores e as formas de onda.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Meça com o multímetro a tensão de saída.</a:t>
            </a:r>
          </a:p>
          <a:p>
            <a:r>
              <a:rPr lang="pt-BR" dirty="0" smtClean="0"/>
              <a:t>3)Repita o item 2 com a chave fechada, neste caso, V</a:t>
            </a:r>
            <a:r>
              <a:rPr lang="pt-BR" sz="2000" dirty="0" smtClean="0"/>
              <a:t>RPP(Tensão de </a:t>
            </a:r>
            <a:r>
              <a:rPr lang="pt-BR" sz="2000" dirty="0" err="1" smtClean="0"/>
              <a:t>ripple</a:t>
            </a:r>
            <a:r>
              <a:rPr lang="pt-BR" sz="2000" dirty="0" smtClean="0"/>
              <a:t> pico a pico).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860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Responda às questões através da apresentação em </a:t>
            </a:r>
            <a:r>
              <a:rPr lang="pt-BR" dirty="0" err="1"/>
              <a:t>power</a:t>
            </a:r>
            <a:r>
              <a:rPr lang="pt-BR" dirty="0"/>
              <a:t> point que está em Materiais e o vídeo </a:t>
            </a:r>
            <a:r>
              <a:rPr lang="pt-BR" u="sng" dirty="0">
                <a:hlinkClick r:id="rId2"/>
              </a:rPr>
              <a:t>https://www.youtube.com/watch?v=TRvcRwxlFc8</a:t>
            </a:r>
            <a:endParaRPr lang="pt-BR" dirty="0"/>
          </a:p>
          <a:p>
            <a:pPr lvl="0"/>
            <a:r>
              <a:rPr lang="pt-BR" dirty="0"/>
              <a:t>Elabore o relatório da experiência postado em materiais na apresentação em </a:t>
            </a:r>
            <a:r>
              <a:rPr lang="pt-BR" dirty="0" err="1"/>
              <a:t>power</a:t>
            </a:r>
            <a:r>
              <a:rPr lang="pt-BR" dirty="0"/>
              <a:t> point.</a:t>
            </a:r>
          </a:p>
          <a:p>
            <a:pPr lvl="0"/>
            <a:r>
              <a:rPr lang="pt-BR" dirty="0"/>
              <a:t>Calcule:</a:t>
            </a:r>
          </a:p>
          <a:p>
            <a:pPr lvl="0"/>
            <a:r>
              <a:rPr lang="pt-BR" dirty="0" err="1"/>
              <a:t>Vmáx</a:t>
            </a:r>
            <a:r>
              <a:rPr lang="pt-BR" dirty="0"/>
              <a:t> para 10V(apresente os cálculos para validar a questão)</a:t>
            </a:r>
          </a:p>
          <a:p>
            <a:pPr lvl="0"/>
            <a:r>
              <a:rPr lang="pt-BR" dirty="0"/>
              <a:t>Para o transformador Np= 100; </a:t>
            </a:r>
            <a:r>
              <a:rPr lang="pt-BR" dirty="0" err="1"/>
              <a:t>Ns</a:t>
            </a:r>
            <a:r>
              <a:rPr lang="pt-BR" dirty="0"/>
              <a:t>= 200; </a:t>
            </a:r>
            <a:r>
              <a:rPr lang="pt-BR" dirty="0" err="1"/>
              <a:t>Ip</a:t>
            </a:r>
            <a:r>
              <a:rPr lang="pt-BR" dirty="0"/>
              <a:t>= 2A e a </a:t>
            </a:r>
            <a:r>
              <a:rPr lang="pt-BR" dirty="0" err="1"/>
              <a:t>Is</a:t>
            </a:r>
            <a:r>
              <a:rPr lang="pt-BR" dirty="0"/>
              <a:t> valerá quanto?(apresente todos os cálculos para validar a questão)</a:t>
            </a:r>
          </a:p>
          <a:p>
            <a:r>
              <a:rPr lang="pt-BR" b="1" dirty="0"/>
              <a:t>Com relação ao item a) calcule VDC.( apresente todos os cálculos para validar a questão)</a:t>
            </a:r>
            <a:endParaRPr lang="pt-BR" dirty="0"/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58087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689</Words>
  <Application>Microsoft Office PowerPoint</Application>
  <PresentationFormat>Apresentação na tela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ENAN- 3 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Retifixcação e Filtragem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Experiência</vt:lpstr>
      <vt:lpstr>Atividade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ENAN- 3</dc:title>
  <dc:creator>AECIO</dc:creator>
  <cp:lastModifiedBy>AECIO</cp:lastModifiedBy>
  <cp:revision>12</cp:revision>
  <dcterms:created xsi:type="dcterms:W3CDTF">2020-05-31T18:21:35Z</dcterms:created>
  <dcterms:modified xsi:type="dcterms:W3CDTF">2020-07-01T02:10:13Z</dcterms:modified>
</cp:coreProperties>
</file>